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172"/>
    <p:restoredTop sz="94699"/>
  </p:normalViewPr>
  <p:slideViewPr>
    <p:cSldViewPr snapToGrid="0">
      <p:cViewPr>
        <p:scale>
          <a:sx n="94" d="100"/>
          <a:sy n="94" d="100"/>
        </p:scale>
        <p:origin x="14688" y="2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6E30A-5B21-EC4F-028E-CD2076C9E3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1C2D2E-DB23-4073-43FF-088E616896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66A60-CE03-D5AD-E880-E758776D8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53F5E-F7E7-B94D-9864-72898C8468C7}" type="datetimeFigureOut">
              <a:rPr lang="en-DK" smtClean="0"/>
              <a:t>26/10/2023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2D32B-643C-39AF-3778-BD0580E49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52723-823E-F671-1251-FAB6D336E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10FB-C84D-4A45-AE8D-43637644D90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682372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171D6-D147-7C8E-F844-E636B8FD2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B0902B-4AC3-7B76-9FAE-9BE2E98EB9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91915-E7D6-DD14-B2DA-E0D808154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53F5E-F7E7-B94D-9864-72898C8468C7}" type="datetimeFigureOut">
              <a:rPr lang="en-DK" smtClean="0"/>
              <a:t>26/10/2023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387DB-7002-7068-FA36-167ABC330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18DBB-5BD6-9285-D47C-C2461CDC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10FB-C84D-4A45-AE8D-43637644D90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688663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FF11E6-AC76-1A91-1D10-4AF1CF8B34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2BEF46-5D10-14A3-9474-FE3C1E05AD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819035-6D94-7099-E41D-3C6AAFC5E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53F5E-F7E7-B94D-9864-72898C8468C7}" type="datetimeFigureOut">
              <a:rPr lang="en-DK" smtClean="0"/>
              <a:t>26/10/2023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55CF8E-D375-BE71-C61B-0DCBB0E4D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E9756-E38B-662B-F9DB-5AD05F602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10FB-C84D-4A45-AE8D-43637644D90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64151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7AD93-BF0D-31C4-0A8A-B266FABB0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CA3A1-DE81-71AF-2A50-3E63F86603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0AAD3-A872-0C61-0C86-259B4D825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53F5E-F7E7-B94D-9864-72898C8468C7}" type="datetimeFigureOut">
              <a:rPr lang="en-DK" smtClean="0"/>
              <a:t>26/10/2023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4A195-28C8-D159-DF8C-717802604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91659F-0F46-9A67-ADB6-1E3A8B6EE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10FB-C84D-4A45-AE8D-43637644D90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31004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B058-113E-B492-F581-E7E6FF33A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3E19A-18DB-F3D2-2F04-5DE0F1C17A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BC64D-BBC6-1FA7-0008-64EC5DCE2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53F5E-F7E7-B94D-9864-72898C8468C7}" type="datetimeFigureOut">
              <a:rPr lang="en-DK" smtClean="0"/>
              <a:t>26/10/2023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F3B51-43F2-C613-3B71-B4604AD44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E63A8-737E-ADAD-7AD9-56DBC82E6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10FB-C84D-4A45-AE8D-43637644D90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522588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3DB3A-EA7F-A242-033D-4D0E470ED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31924-49EF-9BA0-AF3E-B6ED48A89B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0D5374-D837-760F-AD7E-79083DAB3A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A950A-E134-33B8-7200-CDE998B2C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53F5E-F7E7-B94D-9864-72898C8468C7}" type="datetimeFigureOut">
              <a:rPr lang="en-DK" smtClean="0"/>
              <a:t>26/10/2023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74B0B7-E015-3E05-C87C-65B55D091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7E17F-4DD7-38E1-D03A-35444EDC7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10FB-C84D-4A45-AE8D-43637644D90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001823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10618-2E50-8442-A4CE-78FED8E86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ECF660-DE72-BD53-9D46-C286F5E3B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18C954-A062-393D-F9DF-099025C8B9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7671D-7F2E-967C-47F1-47DE1539CC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8882B3-D9DE-31EC-E858-7442CB61F8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85EE53-0824-8956-7C69-525611133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53F5E-F7E7-B94D-9864-72898C8468C7}" type="datetimeFigureOut">
              <a:rPr lang="en-DK" smtClean="0"/>
              <a:t>26/10/2023</a:t>
            </a:fld>
            <a:endParaRPr lang="en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74DD86-AECC-7A68-6E30-612D4F35A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49D8A5-0413-D9C3-4699-C5ED566C2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10FB-C84D-4A45-AE8D-43637644D90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28746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D82C5-B5E8-D1C0-61C2-A7F6BF720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5C548E-720F-8C6C-E5A1-9DE5901D9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53F5E-F7E7-B94D-9864-72898C8468C7}" type="datetimeFigureOut">
              <a:rPr lang="en-DK" smtClean="0"/>
              <a:t>26/10/2023</a:t>
            </a:fld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CFAE1A-ECFA-FA79-1909-04E9E5E26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C500AE-3251-EEB3-BC4C-DBEC7AEF8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10FB-C84D-4A45-AE8D-43637644D90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66714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572B1E-9651-2AE2-6C6A-ED712CF7D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53F5E-F7E7-B94D-9864-72898C8468C7}" type="datetimeFigureOut">
              <a:rPr lang="en-DK" smtClean="0"/>
              <a:t>26/10/2023</a:t>
            </a:fld>
            <a:endParaRPr lang="en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87FC0C-06A7-7359-FA78-6B125C68B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029EA4-3826-F46A-9094-ED5790E5F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10FB-C84D-4A45-AE8D-43637644D90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1528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6EE5C-3A3D-C54F-52A1-AD1CA5634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FA528-6FF4-A284-AF6D-18C85E91B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1374FB-60AD-7C0C-7BB3-A586D654F3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F11A6-D558-5BA5-F5FF-1BC87D05C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53F5E-F7E7-B94D-9864-72898C8468C7}" type="datetimeFigureOut">
              <a:rPr lang="en-DK" smtClean="0"/>
              <a:t>26/10/2023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3EF1F5-B0A2-377D-51CB-E324165A9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84A29F-6D97-58D6-4E3E-DE52A6D8F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10FB-C84D-4A45-AE8D-43637644D90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228545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57F30-FD79-ED26-3950-EC14F0001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D54DA9-758A-30B0-4BE8-FCE468831C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B66DC2-66D6-B324-9FD8-D1F0274F48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BA8352-C35E-7639-1D19-72F76E1D4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53F5E-F7E7-B94D-9864-72898C8468C7}" type="datetimeFigureOut">
              <a:rPr lang="en-DK" smtClean="0"/>
              <a:t>26/10/2023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7CBAB-5F0C-EE42-042D-AAD46A6DC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9C8624-7623-BE0B-C3C2-9B427B553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10FB-C84D-4A45-AE8D-43637644D90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208251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453049-5BDF-0AAB-F7F7-F9A1A013D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7DE08D-B348-8392-859D-00C121CAC2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7B366-42D9-BD5A-4CB7-A792304793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3F5E-F7E7-B94D-9864-72898C8468C7}" type="datetimeFigureOut">
              <a:rPr lang="en-DK" smtClean="0"/>
              <a:t>26/10/2023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EE4B5E-1CDB-8B47-45F9-91AE0C7CC0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B2C7C1-90A2-ED08-E922-8FD22DD292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010FB-C84D-4A45-AE8D-43637644D90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481819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in a suit&#10;&#10;Description automatically generated">
            <a:extLst>
              <a:ext uri="{FF2B5EF4-FFF2-40B4-BE49-F238E27FC236}">
                <a16:creationId xmlns:a16="http://schemas.microsoft.com/office/drawing/2014/main" id="{5260813F-2B7E-932E-19B3-0F6E2C90A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900" y="1936750"/>
            <a:ext cx="6934200" cy="298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596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Kasper Wielandt</dc:creator>
  <cp:lastModifiedBy>Kasper Wielandt</cp:lastModifiedBy>
  <cp:revision>1</cp:revision>
  <dcterms:created xsi:type="dcterms:W3CDTF">2023-10-26T11:51:13Z</dcterms:created>
  <dcterms:modified xsi:type="dcterms:W3CDTF">2023-10-26T11:52:50Z</dcterms:modified>
</cp:coreProperties>
</file>